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59675" cy="10620375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211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38104"/>
            <a:ext cx="6425724" cy="3697464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578156"/>
            <a:ext cx="5669756" cy="2564131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5F322-1DC6-44CD-A8C1-2337B1511603}" type="datetimeFigureOut">
              <a:rPr lang="ru-RU" smtClean="0"/>
              <a:t>01.09.2021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2323-71EA-45D3-8CAE-7FB8091497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4675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5F322-1DC6-44CD-A8C1-2337B1511603}" type="datetimeFigureOut">
              <a:rPr lang="ru-RU" smtClean="0"/>
              <a:t>01.09.2021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2323-71EA-45D3-8CAE-7FB8091497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9308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5437"/>
            <a:ext cx="1630055" cy="900027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5437"/>
            <a:ext cx="4795669" cy="900027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5F322-1DC6-44CD-A8C1-2337B1511603}" type="datetimeFigureOut">
              <a:rPr lang="ru-RU" smtClean="0"/>
              <a:t>01.09.2021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2323-71EA-45D3-8CAE-7FB8091497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0096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5F322-1DC6-44CD-A8C1-2337B1511603}" type="datetimeFigureOut">
              <a:rPr lang="ru-RU" smtClean="0"/>
              <a:t>01.09.2021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2323-71EA-45D3-8CAE-7FB8091497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2703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47722"/>
            <a:ext cx="6520220" cy="4417780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07296"/>
            <a:ext cx="6520220" cy="2323206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5F322-1DC6-44CD-A8C1-2337B1511603}" type="datetimeFigureOut">
              <a:rPr lang="ru-RU" smtClean="0"/>
              <a:t>01.09.2021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2323-71EA-45D3-8CAE-7FB8091497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1165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27183"/>
            <a:ext cx="3212862" cy="673853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27183"/>
            <a:ext cx="3212862" cy="673853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5F322-1DC6-44CD-A8C1-2337B1511603}" type="datetimeFigureOut">
              <a:rPr lang="ru-RU" smtClean="0"/>
              <a:t>01.09.2021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2323-71EA-45D3-8CAE-7FB8091497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0431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5439"/>
            <a:ext cx="6520220" cy="205278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03468"/>
            <a:ext cx="3198096" cy="1275919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879387"/>
            <a:ext cx="3198096" cy="570599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03468"/>
            <a:ext cx="3213847" cy="1275919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879387"/>
            <a:ext cx="3213847" cy="570599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5F322-1DC6-44CD-A8C1-2337B1511603}" type="datetimeFigureOut">
              <a:rPr lang="ru-RU" smtClean="0"/>
              <a:t>01.09.2021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2323-71EA-45D3-8CAE-7FB8091497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4319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5F322-1DC6-44CD-A8C1-2337B1511603}" type="datetimeFigureOut">
              <a:rPr lang="ru-RU" smtClean="0"/>
              <a:t>01.09.2021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2323-71EA-45D3-8CAE-7FB8091497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3975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5F322-1DC6-44CD-A8C1-2337B1511603}" type="datetimeFigureOut">
              <a:rPr lang="ru-RU" smtClean="0"/>
              <a:t>01.09.2021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2323-71EA-45D3-8CAE-7FB8091497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3675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08025"/>
            <a:ext cx="2438192" cy="2478088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29140"/>
            <a:ext cx="3827085" cy="7547350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86112"/>
            <a:ext cx="2438192" cy="5902668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5F322-1DC6-44CD-A8C1-2337B1511603}" type="datetimeFigureOut">
              <a:rPr lang="ru-RU" smtClean="0"/>
              <a:t>01.09.2021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2323-71EA-45D3-8CAE-7FB8091497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4960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08025"/>
            <a:ext cx="2438192" cy="2478088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29140"/>
            <a:ext cx="3827085" cy="7547350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86112"/>
            <a:ext cx="2438192" cy="5902668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5F322-1DC6-44CD-A8C1-2337B1511603}" type="datetimeFigureOut">
              <a:rPr lang="ru-RU" smtClean="0"/>
              <a:t>01.09.2021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2323-71EA-45D3-8CAE-7FB8091497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5482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5439"/>
            <a:ext cx="6520220" cy="20527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27183"/>
            <a:ext cx="6520220" cy="67385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843516"/>
            <a:ext cx="1700927" cy="5654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5F322-1DC6-44CD-A8C1-2337B1511603}" type="datetimeFigureOut">
              <a:rPr lang="ru-RU" smtClean="0"/>
              <a:t>01.09.2021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843516"/>
            <a:ext cx="2551390" cy="5654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843516"/>
            <a:ext cx="1700927" cy="5654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72323-71EA-45D3-8CAE-7FB8091497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19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8621065"/>
              </p:ext>
            </p:extLst>
          </p:nvPr>
        </p:nvGraphicFramePr>
        <p:xfrm>
          <a:off x="57091" y="0"/>
          <a:ext cx="7502584" cy="105340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Acrobat Document" r:id="rId3" imgW="5667215" imgH="8010304" progId="AcroExch.Document.11">
                  <p:embed/>
                </p:oleObj>
              </mc:Choice>
              <mc:Fallback>
                <p:oleObj name="Acrobat Document" r:id="rId3" imgW="5667215" imgH="8010304" progId="AcroExch.Documen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7091" y="0"/>
                        <a:ext cx="7502584" cy="105340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0122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0</Words>
  <Application>Microsoft Office PowerPoint</Application>
  <PresentationFormat>Произвольный</PresentationFormat>
  <Paragraphs>0</Paragraphs>
  <Slides>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Acrobat Document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4</cp:revision>
  <dcterms:created xsi:type="dcterms:W3CDTF">2021-09-01T07:56:24Z</dcterms:created>
  <dcterms:modified xsi:type="dcterms:W3CDTF">2021-09-01T08:16:53Z</dcterms:modified>
</cp:coreProperties>
</file>