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08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594A0-FEB3-425D-B95E-F9B94722FDDC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C3C4C-7ECB-4C03-89F5-82D14001DF6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C3C4C-7ECB-4C03-89F5-82D14001DF6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XP\Рабочий стол\2019\2018\ОТКРЫТКИ\Новая папка\Копия 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1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0"/>
            <a:ext cx="7488832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    </a:t>
            </a:r>
          </a:p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        </a:t>
            </a:r>
            <a:endParaRPr lang="ru-RU" sz="700" dirty="0" smtClean="0">
              <a:solidFill>
                <a:srgbClr val="002060"/>
              </a:solidFill>
            </a:endParaRPr>
          </a:p>
          <a:p>
            <a:pPr algn="ctr"/>
            <a:r>
              <a:rPr lang="ru-RU" sz="700" b="1" dirty="0" smtClean="0">
                <a:solidFill>
                  <a:srgbClr val="002060"/>
                </a:solidFill>
                <a:latin typeface="Monotype Corsiva" pitchFamily="66" charset="0"/>
              </a:rPr>
              <a:t>                                        </a:t>
            </a: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Уважаемая Антонина Васильевна!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 От всей души поздравляем  Вас                                                                                                                           С женским днем 8 Марта!!!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 Пусть первый подснежник</a:t>
            </a:r>
            <a:b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Подарит Вам нежность!</a:t>
            </a:r>
            <a:b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Весеннее солнце подарит тепло!</a:t>
            </a:r>
            <a:b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А мартовский ветер подарит надежду,</a:t>
            </a:r>
            <a:b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Monotype Corsiva" pitchFamily="66" charset="0"/>
              </a:rPr>
              <a:t>И счастье, и радость, и только добро!</a:t>
            </a:r>
          </a:p>
          <a:p>
            <a:pPr algn="r" fontAlgn="base"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</a:p>
          <a:p>
            <a:pPr algn="r" fontAlgn="base"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  <a:ea typeface="Times New Roman"/>
                <a:cs typeface="Times New Roman" panose="02020603050405020304" pitchFamily="18" charset="0"/>
              </a:rPr>
              <a:t>С уважением коллектив</a:t>
            </a:r>
          </a:p>
          <a:p>
            <a:pPr algn="r" fontAlgn="base">
              <a:spcAft>
                <a:spcPts val="0"/>
              </a:spcAft>
            </a:pPr>
            <a:r>
              <a:rPr lang="ru-RU" sz="2400" b="1" i="1" dirty="0" smtClean="0">
                <a:solidFill>
                  <a:srgbClr val="002060"/>
                </a:solidFill>
                <a:latin typeface="Monotype Corsiva" pitchFamily="66" charset="0"/>
                <a:ea typeface="Times New Roman"/>
                <a:cs typeface="Times New Roman" panose="02020603050405020304" pitchFamily="18" charset="0"/>
              </a:rPr>
              <a:t>              МДОУ № 17</a:t>
            </a:r>
            <a:endParaRPr lang="ru-RU" sz="2400" b="1" i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XP\Рабочий стол\2019\2018\ОТКРЫТКИ\Новая папка\2020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780928" y="-3028257"/>
            <a:ext cx="13989054" cy="9886257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36712" y="-1971600"/>
            <a:ext cx="1008112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ctr"/>
            <a:endParaRPr lang="ru-RU" sz="4400" dirty="0" smtClean="0">
              <a:solidFill>
                <a:srgbClr val="002060"/>
              </a:solidFill>
              <a:latin typeface="Candara" pitchFamily="34" charset="0"/>
            </a:endParaRPr>
          </a:p>
          <a:p>
            <a:pPr algn="ctr"/>
            <a:r>
              <a:rPr lang="ru-RU" sz="4400" dirty="0" smtClean="0">
                <a:solidFill>
                  <a:srgbClr val="002060"/>
                </a:solidFill>
                <a:latin typeface="Candara" pitchFamily="34" charset="0"/>
              </a:rPr>
              <a:t>      </a:t>
            </a:r>
            <a:r>
              <a:rPr lang="ru-RU" sz="5400" b="1" dirty="0" smtClean="0">
                <a:solidFill>
                  <a:srgbClr val="002060"/>
                </a:solidFill>
                <a:latin typeface="Monotype Corsiva" pitchFamily="66" charset="0"/>
              </a:rPr>
              <a:t>Уважаемая Антонина Васильевна!</a:t>
            </a:r>
            <a:endParaRPr lang="ru-RU" sz="4400" b="1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 От всей души поздравляем  Вас                                                                                                                           С женским днем 8 Марта!!!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 Пусть первый подснежник</a:t>
            </a:r>
            <a:b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Подарит Вам нежность!</a:t>
            </a:r>
            <a:b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Весеннее солнце подарит тепло!</a:t>
            </a:r>
            <a:b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А мартовский ветер подарит надежду,</a:t>
            </a:r>
            <a:b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Monotype Corsiva" pitchFamily="66" charset="0"/>
              </a:rPr>
              <a:t>И счастье, и радость, и только добро!</a:t>
            </a:r>
          </a:p>
          <a:p>
            <a:pPr algn="ctr"/>
            <a:endParaRPr lang="ru-RU" sz="2000" i="1" dirty="0" smtClean="0">
              <a:solidFill>
                <a:srgbClr val="002060"/>
              </a:solidFill>
              <a:latin typeface="Candara" pitchFamily="34" charset="0"/>
              <a:ea typeface="Times New Roman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 уважением коллектив</a:t>
            </a:r>
          </a:p>
          <a:p>
            <a:pPr fontAlgn="base">
              <a:spcAft>
                <a:spcPts val="0"/>
              </a:spcAft>
            </a:pPr>
            <a:r>
              <a:rPr lang="ru-RU" sz="28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                                       МДОУ № 17</a:t>
            </a:r>
            <a:endParaRPr lang="ru-RU" sz="2800" b="1" i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45</Words>
  <Application>Microsoft Office PowerPoint</Application>
  <PresentationFormat>Экран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UserXP</cp:lastModifiedBy>
  <cp:revision>10</cp:revision>
  <dcterms:modified xsi:type="dcterms:W3CDTF">2019-03-05T06:27:59Z</dcterms:modified>
</cp:coreProperties>
</file>